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"/>
  </p:notesMasterIdLst>
  <p:sldIdLst>
    <p:sldId id="280" r:id="rId3"/>
    <p:sldId id="368" r:id="rId5"/>
    <p:sldId id="420" r:id="rId6"/>
  </p:sldIdLst>
  <p:sldSz cx="12192000" cy="6858000"/>
  <p:notesSz cx="6760845" cy="9942195"/>
  <p:embeddedFontLst>
    <p:embeddedFont>
      <p:font typeface="微软雅黑" panose="020B0503020204020204" charset="-122"/>
      <p:regular r:id="rId10"/>
    </p:embeddedFont>
    <p:embeddedFont>
      <p:font typeface="Calibri" panose="020F0502020204030204" charset="0"/>
      <p:regular r:id="rId11"/>
      <p:bold r:id="rId12"/>
      <p:italic r:id="rId13"/>
      <p:boldItalic r:id="rId14"/>
    </p:embeddedFont>
    <p:embeddedFont>
      <p:font typeface="Calibri Light" panose="020F0302020204030204" charset="0"/>
      <p:regular r:id="rId15"/>
      <p:italic r:id="rId16"/>
    </p:embeddedFont>
    <p:embeddedFont>
      <p:font typeface="等线" panose="02010600030101010101" charset="-122"/>
      <p:regular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361"/>
    <a:srgbClr val="00439D"/>
    <a:srgbClr val="E80010"/>
    <a:srgbClr val="CC4846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53" autoAdjust="0"/>
    <p:restoredTop sz="94994" autoAdjust="0"/>
  </p:normalViewPr>
  <p:slideViewPr>
    <p:cSldViewPr snapToGrid="0" snapToObjects="1" showGuides="1">
      <p:cViewPr varScale="1">
        <p:scale>
          <a:sx n="84" d="100"/>
          <a:sy n="84" d="100"/>
        </p:scale>
        <p:origin x="336" y="42"/>
      </p:cViewPr>
      <p:guideLst>
        <p:guide orient="horz" pos="2138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font" Target="fonts/font8.fntdata"/><Relationship Id="rId16" Type="http://schemas.openxmlformats.org/officeDocument/2006/relationships/font" Target="fonts/font7.fntdata"/><Relationship Id="rId15" Type="http://schemas.openxmlformats.org/officeDocument/2006/relationships/font" Target="fonts/font6.fntdata"/><Relationship Id="rId14" Type="http://schemas.openxmlformats.org/officeDocument/2006/relationships/font" Target="fonts/font5.fntdata"/><Relationship Id="rId13" Type="http://schemas.openxmlformats.org/officeDocument/2006/relationships/font" Target="fonts/font4.fntdata"/><Relationship Id="rId12" Type="http://schemas.openxmlformats.org/officeDocument/2006/relationships/font" Target="fonts/font3.fntdata"/><Relationship Id="rId11" Type="http://schemas.openxmlformats.org/officeDocument/2006/relationships/font" Target="fonts/font2.fntdata"/><Relationship Id="rId10" Type="http://schemas.openxmlformats.org/officeDocument/2006/relationships/font" Target="fonts/font1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E0FC35-42F6-4451-92F6-D77D74AFC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0FD1C-11C1-4FFE-8C33-696509BD26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6081C4-12F5-495B-A854-ACD7E9FC0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0FD1C-11C1-4FFE-8C33-696509BD2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6081C4-12F5-495B-A854-ACD7E9FC0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microsoft.com/office/2007/relationships/hdphoto" Target="../media/image10.wdp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组合 17"/>
          <p:cNvGrpSpPr/>
          <p:nvPr userDrawn="1"/>
        </p:nvGrpSpPr>
        <p:grpSpPr>
          <a:xfrm>
            <a:off x="-177672" y="-48956"/>
            <a:ext cx="12369583" cy="6906957"/>
            <a:chOff x="-133254" y="-36718"/>
            <a:chExt cx="9277187" cy="5216871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133254" y="-36718"/>
              <a:ext cx="9277187" cy="521687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314069" y="2333101"/>
              <a:ext cx="6415390" cy="41246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06831" y="2863738"/>
              <a:ext cx="1795367" cy="3685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Marke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65689" y="3454962"/>
              <a:ext cx="2477649" cy="20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488977" y="1656873"/>
              <a:ext cx="4087669" cy="56739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705481" y="561355"/>
              <a:ext cx="3575754" cy="673310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49" y="344327"/>
            <a:ext cx="1483105" cy="839493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493769" y="203083"/>
            <a:ext cx="2106507" cy="951653"/>
            <a:chOff x="239887" y="172132"/>
            <a:chExt cx="1579880" cy="713740"/>
          </a:xfrm>
        </p:grpSpPr>
        <p:pic>
          <p:nvPicPr>
            <p:cNvPr id="13" name="图片 12" descr="团徽团旗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39887" y="172132"/>
              <a:ext cx="699770" cy="713740"/>
            </a:xfrm>
            <a:prstGeom prst="rect">
              <a:avLst/>
            </a:prstGeom>
          </p:spPr>
        </p:pic>
        <p:pic>
          <p:nvPicPr>
            <p:cNvPr id="14" name="图片 13" descr="正常标志正形"/>
            <p:cNvPicPr>
              <a:picLocks noChangeAspect="1"/>
            </p:cNvPicPr>
            <p:nvPr/>
          </p:nvPicPr>
          <p:blipFill>
            <a:blip r:embed="rId13">
              <a:biLevel thresh="25000"/>
            </a:blip>
            <a:stretch>
              <a:fillRect/>
            </a:stretch>
          </p:blipFill>
          <p:spPr>
            <a:xfrm>
              <a:off x="1119997" y="186102"/>
              <a:ext cx="699770" cy="69977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838200" y="856601"/>
            <a:ext cx="10515600" cy="1325563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6C3924F-094F-7848-B5FE-063D83F6575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80A558-0AF1-AD44-AF66-C3FE8C5BC79C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" y="6671844"/>
            <a:ext cx="12192000" cy="338555"/>
          </a:xfrm>
          <a:prstGeom prst="rect">
            <a:avLst/>
          </a:prstGeom>
          <a:gradFill>
            <a:gsLst>
              <a:gs pos="0">
                <a:srgbClr val="D84112"/>
              </a:gs>
              <a:gs pos="74000">
                <a:srgbClr val="BB0000"/>
              </a:gs>
              <a:gs pos="85000">
                <a:srgbClr val="C20000"/>
              </a:gs>
              <a:gs pos="97000">
                <a:srgbClr val="A40100"/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 descr="文本&#10;&#10;描述已自动生成"/>
          <p:cNvPicPr>
            <a:picLocks noChangeAspect="1"/>
          </p:cNvPicPr>
          <p:nvPr userDrawn="1"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197923" y="5128536"/>
            <a:ext cx="2275122" cy="1283022"/>
          </a:xfrm>
          <a:prstGeom prst="rect">
            <a:avLst/>
          </a:prstGeom>
          <a:effectLst>
            <a:outerShdw blurRad="9513" dist="38100" dir="2700000" sx="101159" sy="101159" algn="tl" rotWithShape="0">
              <a:srgbClr val="1D3A7A">
                <a:alpha val="66000"/>
              </a:srgbClr>
            </a:outerShdw>
          </a:effectLst>
        </p:spPr>
      </p:pic>
      <p:sp>
        <p:nvSpPr>
          <p:cNvPr id="13" name="矩形 12"/>
          <p:cNvSpPr/>
          <p:nvPr userDrawn="1"/>
        </p:nvSpPr>
        <p:spPr>
          <a:xfrm>
            <a:off x="0" y="-28744"/>
            <a:ext cx="12192000" cy="749506"/>
          </a:xfrm>
          <a:prstGeom prst="rect">
            <a:avLst/>
          </a:prstGeom>
          <a:gradFill>
            <a:gsLst>
              <a:gs pos="0">
                <a:srgbClr val="D84112"/>
              </a:gs>
              <a:gs pos="74000">
                <a:srgbClr val="BB0000"/>
              </a:gs>
              <a:gs pos="85000">
                <a:srgbClr val="C20000"/>
              </a:gs>
              <a:gs pos="97000">
                <a:srgbClr val="A40100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3">
            <a:biLevel thresh="25000"/>
          </a:blip>
          <a:srcRect b="53514"/>
          <a:stretch>
            <a:fillRect/>
          </a:stretch>
        </p:blipFill>
        <p:spPr>
          <a:xfrm>
            <a:off x="285076" y="108246"/>
            <a:ext cx="2431048" cy="568967"/>
          </a:xfrm>
          <a:prstGeom prst="rect">
            <a:avLst/>
          </a:prstGeom>
        </p:spPr>
      </p:pic>
      <p:sp>
        <p:nvSpPr>
          <p:cNvPr id="2" name="内容占位符 2"/>
          <p:cNvSpPr>
            <a:spLocks noGrp="1"/>
          </p:cNvSpPr>
          <p:nvPr>
            <p:ph sz="half" idx="1"/>
          </p:nvPr>
        </p:nvSpPr>
        <p:spPr>
          <a:xfrm>
            <a:off x="838200" y="2536564"/>
            <a:ext cx="5181600" cy="351525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3" name="内容占位符 3"/>
          <p:cNvSpPr>
            <a:spLocks noGrp="1"/>
          </p:cNvSpPr>
          <p:nvPr>
            <p:ph sz="half" idx="2"/>
          </p:nvPr>
        </p:nvSpPr>
        <p:spPr>
          <a:xfrm>
            <a:off x="6172200" y="2536564"/>
            <a:ext cx="5181600" cy="351525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838200" y="856601"/>
            <a:ext cx="10515600" cy="1325563"/>
          </a:xfrm>
        </p:spPr>
        <p:txBody>
          <a:bodyPr/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7" name="内容占位符 2"/>
          <p:cNvSpPr>
            <a:spLocks noGrp="1"/>
          </p:cNvSpPr>
          <p:nvPr>
            <p:ph idx="1"/>
          </p:nvPr>
        </p:nvSpPr>
        <p:spPr>
          <a:xfrm>
            <a:off x="838200" y="2389453"/>
            <a:ext cx="10515600" cy="3787509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6C3924F-094F-7848-B5FE-063D83F6575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80A558-0AF1-AD44-AF66-C3FE8C5BC79C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" y="6671844"/>
            <a:ext cx="12192000" cy="338555"/>
          </a:xfrm>
          <a:prstGeom prst="rect">
            <a:avLst/>
          </a:prstGeom>
          <a:gradFill>
            <a:gsLst>
              <a:gs pos="0">
                <a:srgbClr val="D84112"/>
              </a:gs>
              <a:gs pos="74000">
                <a:srgbClr val="BB0000"/>
              </a:gs>
              <a:gs pos="85000">
                <a:srgbClr val="C20000"/>
              </a:gs>
              <a:gs pos="97000">
                <a:srgbClr val="A40100"/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 descr="文本&#10;&#10;描述已自动生成"/>
          <p:cNvPicPr>
            <a:picLocks noChangeAspect="1"/>
          </p:cNvPicPr>
          <p:nvPr userDrawn="1"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197923" y="5128536"/>
            <a:ext cx="2275122" cy="1283022"/>
          </a:xfrm>
          <a:prstGeom prst="rect">
            <a:avLst/>
          </a:prstGeom>
          <a:effectLst>
            <a:outerShdw blurRad="9513" dist="38100" dir="2700000" sx="101159" sy="101159" algn="tl" rotWithShape="0">
              <a:srgbClr val="1D3A7A">
                <a:alpha val="66000"/>
              </a:srgbClr>
            </a:outerShdw>
          </a:effectLst>
        </p:spPr>
      </p:pic>
      <p:sp>
        <p:nvSpPr>
          <p:cNvPr id="13" name="矩形 12"/>
          <p:cNvSpPr/>
          <p:nvPr userDrawn="1"/>
        </p:nvSpPr>
        <p:spPr>
          <a:xfrm>
            <a:off x="0" y="-28744"/>
            <a:ext cx="12192000" cy="749506"/>
          </a:xfrm>
          <a:prstGeom prst="rect">
            <a:avLst/>
          </a:prstGeom>
          <a:gradFill>
            <a:gsLst>
              <a:gs pos="0">
                <a:srgbClr val="D84112"/>
              </a:gs>
              <a:gs pos="74000">
                <a:srgbClr val="BB0000"/>
              </a:gs>
              <a:gs pos="85000">
                <a:srgbClr val="C20000"/>
              </a:gs>
              <a:gs pos="97000">
                <a:srgbClr val="A40100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3">
            <a:biLevel thresh="25000"/>
          </a:blip>
          <a:srcRect b="53514"/>
          <a:stretch>
            <a:fillRect/>
          </a:stretch>
        </p:blipFill>
        <p:spPr>
          <a:xfrm>
            <a:off x="285076" y="108246"/>
            <a:ext cx="2431048" cy="5689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F8E59-E71C-0244-A580-03BF28B1E25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CBA0F-8005-FA4E-8908-A46B25656F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emf"/><Relationship Id="rId3" Type="http://schemas.openxmlformats.org/officeDocument/2006/relationships/image" Target="../media/image19.emf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" y="2133600"/>
            <a:ext cx="12192000" cy="2806700"/>
          </a:xfrm>
          <a:prstGeom prst="rect">
            <a:avLst/>
          </a:prstGeom>
          <a:solidFill>
            <a:srgbClr val="17375E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17375E"/>
              </a:solidFill>
            </a:endParaRPr>
          </a:p>
        </p:txBody>
      </p:sp>
      <p:sp>
        <p:nvSpPr>
          <p:cNvPr id="18" name="矩形 23"/>
          <p:cNvSpPr/>
          <p:nvPr/>
        </p:nvSpPr>
        <p:spPr>
          <a:xfrm>
            <a:off x="3870960" y="2225675"/>
            <a:ext cx="8321040" cy="2574925"/>
          </a:xfrm>
          <a:custGeom>
            <a:avLst/>
            <a:gdLst>
              <a:gd name="connsiteX0" fmla="*/ 0 w 6480720"/>
              <a:gd name="connsiteY0" fmla="*/ 0 h 3104728"/>
              <a:gd name="connsiteX1" fmla="*/ 6480720 w 6480720"/>
              <a:gd name="connsiteY1" fmla="*/ 0 h 3104728"/>
              <a:gd name="connsiteX2" fmla="*/ 6480720 w 6480720"/>
              <a:gd name="connsiteY2" fmla="*/ 3104728 h 3104728"/>
              <a:gd name="connsiteX3" fmla="*/ 0 w 6480720"/>
              <a:gd name="connsiteY3" fmla="*/ 3104728 h 3104728"/>
              <a:gd name="connsiteX4" fmla="*/ 0 w 6480720"/>
              <a:gd name="connsiteY4" fmla="*/ 0 h 3104728"/>
              <a:gd name="connsiteX0-1" fmla="*/ 1190065 w 6480720"/>
              <a:gd name="connsiteY0-2" fmla="*/ 0 h 3104728"/>
              <a:gd name="connsiteX1-3" fmla="*/ 6480720 w 6480720"/>
              <a:gd name="connsiteY1-4" fmla="*/ 0 h 3104728"/>
              <a:gd name="connsiteX2-5" fmla="*/ 6480720 w 6480720"/>
              <a:gd name="connsiteY2-6" fmla="*/ 3104728 h 3104728"/>
              <a:gd name="connsiteX3-7" fmla="*/ 0 w 6480720"/>
              <a:gd name="connsiteY3-8" fmla="*/ 3104728 h 3104728"/>
              <a:gd name="connsiteX4-9" fmla="*/ 1190065 w 6480720"/>
              <a:gd name="connsiteY4-10" fmla="*/ 0 h 31047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720" h="3104728">
                <a:moveTo>
                  <a:pt x="1190065" y="0"/>
                </a:moveTo>
                <a:lnTo>
                  <a:pt x="6480720" y="0"/>
                </a:lnTo>
                <a:lnTo>
                  <a:pt x="6480720" y="3104728"/>
                </a:lnTo>
                <a:lnTo>
                  <a:pt x="0" y="3104728"/>
                </a:lnTo>
                <a:lnTo>
                  <a:pt x="1190065" y="0"/>
                </a:lnTo>
                <a:close/>
              </a:path>
            </a:pathLst>
          </a:custGeom>
          <a:solidFill>
            <a:srgbClr val="005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23026" y="2270926"/>
            <a:ext cx="5516880" cy="1210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en-US"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—20</a:t>
            </a:r>
            <a:r>
              <a:rPr lang="en-US"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学年</a:t>
            </a:r>
            <a:b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北京师范大学共青团优秀个人答辩</a:t>
            </a:r>
            <a:endParaRPr sz="2800" b="1" kern="1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7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6951980" y="3728085"/>
            <a:ext cx="44589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申请奖项：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xxxxx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Kartika" panose="02020503030404060203" pitchFamily="18" charset="0"/>
            </a:endParaRPr>
          </a:p>
          <a:p>
            <a:pPr algn="ctr" defTabSz="1218565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 xxx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Kartika" panose="02020503030404060203" pitchFamily="18" charset="0"/>
            </a:endParaRPr>
          </a:p>
          <a:p>
            <a:pPr algn="ctr" defTabSz="1218565">
              <a:defRPr/>
            </a:pPr>
            <a:r>
              <a:rPr lang="en-US" altLang="zh-CN" sz="2000" dirty="0">
                <a:solidFill>
                  <a:schemeClr val="bg1"/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日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Kartika" panose="02020503030404060203" pitchFamily="18" charset="0"/>
            </a:endParaRPr>
          </a:p>
        </p:txBody>
      </p:sp>
      <p:cxnSp>
        <p:nvCxnSpPr>
          <p:cNvPr id="25" name="直接连接符 56"/>
          <p:cNvCxnSpPr/>
          <p:nvPr/>
        </p:nvCxnSpPr>
        <p:spPr>
          <a:xfrm>
            <a:off x="6468745" y="3469005"/>
            <a:ext cx="535876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06241" y="1867968"/>
            <a:ext cx="3265615" cy="32903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 descr="图片包含 游戏机, 画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009" y="3069370"/>
            <a:ext cx="1255997" cy="121468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72" b="33286"/>
          <a:stretch>
            <a:fillRect/>
          </a:stretch>
        </p:blipFill>
        <p:spPr>
          <a:xfrm>
            <a:off x="0" y="226336"/>
            <a:ext cx="1109151" cy="778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/>
          <a:srcRect l="46018" t="79434" b="7053"/>
          <a:stretch>
            <a:fillRect/>
          </a:stretch>
        </p:blipFill>
        <p:spPr>
          <a:xfrm>
            <a:off x="874643" y="242505"/>
            <a:ext cx="2809461" cy="76266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/>
          <a:srcRect l="46018" t="79434" r="39584" b="7053"/>
          <a:stretch>
            <a:fillRect/>
          </a:stretch>
        </p:blipFill>
        <p:spPr>
          <a:xfrm>
            <a:off x="-158612" y="1375493"/>
            <a:ext cx="3968544" cy="40391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4433" y="-99392"/>
            <a:ext cx="2207568" cy="14956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2"/>
          <p:cNvSpPr txBox="1">
            <a:spLocks noChangeArrowheads="1"/>
          </p:cNvSpPr>
          <p:nvPr/>
        </p:nvSpPr>
        <p:spPr bwMode="auto">
          <a:xfrm>
            <a:off x="993174" y="281705"/>
            <a:ext cx="5390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ts val="2000"/>
              </a:lnSpc>
              <a:spcBef>
                <a:spcPts val="1000"/>
              </a:spcBef>
            </a:pPr>
            <a:r>
              <a:rPr lang="zh-CN" altLang="en-US" sz="2400" b="1" dirty="0">
                <a:solidFill>
                  <a:srgbClr val="0E336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400" b="1" dirty="0">
              <a:solidFill>
                <a:srgbClr val="0E336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72" b="33286"/>
          <a:stretch>
            <a:fillRect/>
          </a:stretch>
        </p:blipFill>
        <p:spPr>
          <a:xfrm>
            <a:off x="0" y="40806"/>
            <a:ext cx="1109151" cy="7788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6627" y="-45149"/>
            <a:ext cx="1480568" cy="1003129"/>
          </a:xfrm>
          <a:prstGeom prst="rect">
            <a:avLst/>
          </a:prstGeom>
        </p:spPr>
      </p:pic>
      <p:sp>
        <p:nvSpPr>
          <p:cNvPr id="18" name="Line 6"/>
          <p:cNvSpPr>
            <a:spLocks noChangeShapeType="1"/>
          </p:cNvSpPr>
          <p:nvPr/>
        </p:nvSpPr>
        <p:spPr bwMode="auto">
          <a:xfrm flipV="1">
            <a:off x="627960" y="957980"/>
            <a:ext cx="11468559" cy="10118"/>
          </a:xfrm>
          <a:prstGeom prst="line">
            <a:avLst/>
          </a:prstGeom>
          <a:noFill/>
          <a:ln w="76200">
            <a:solidFill>
              <a:srgbClr val="0E336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l="46018" t="79434" b="7053"/>
          <a:stretch>
            <a:fillRect/>
          </a:stretch>
        </p:blipFill>
        <p:spPr>
          <a:xfrm>
            <a:off x="8317166" y="80938"/>
            <a:ext cx="2809461" cy="76266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4575" y="1198879"/>
            <a:ext cx="1146855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二级标题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微软雅黑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，24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正文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微软雅黑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，20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>
              <a:lnSpc>
                <a:spcPct val="150000"/>
              </a:lnSpc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" y="2133600"/>
            <a:ext cx="12192000" cy="2806700"/>
          </a:xfrm>
          <a:prstGeom prst="rect">
            <a:avLst/>
          </a:prstGeom>
          <a:solidFill>
            <a:srgbClr val="17375E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17375E"/>
              </a:solidFill>
            </a:endParaRPr>
          </a:p>
        </p:txBody>
      </p:sp>
      <p:sp>
        <p:nvSpPr>
          <p:cNvPr id="18" name="矩形 23"/>
          <p:cNvSpPr/>
          <p:nvPr/>
        </p:nvSpPr>
        <p:spPr>
          <a:xfrm>
            <a:off x="3870960" y="2225675"/>
            <a:ext cx="8321040" cy="2574925"/>
          </a:xfrm>
          <a:custGeom>
            <a:avLst/>
            <a:gdLst>
              <a:gd name="connsiteX0" fmla="*/ 0 w 6480720"/>
              <a:gd name="connsiteY0" fmla="*/ 0 h 3104728"/>
              <a:gd name="connsiteX1" fmla="*/ 6480720 w 6480720"/>
              <a:gd name="connsiteY1" fmla="*/ 0 h 3104728"/>
              <a:gd name="connsiteX2" fmla="*/ 6480720 w 6480720"/>
              <a:gd name="connsiteY2" fmla="*/ 3104728 h 3104728"/>
              <a:gd name="connsiteX3" fmla="*/ 0 w 6480720"/>
              <a:gd name="connsiteY3" fmla="*/ 3104728 h 3104728"/>
              <a:gd name="connsiteX4" fmla="*/ 0 w 6480720"/>
              <a:gd name="connsiteY4" fmla="*/ 0 h 3104728"/>
              <a:gd name="connsiteX0-1" fmla="*/ 1190065 w 6480720"/>
              <a:gd name="connsiteY0-2" fmla="*/ 0 h 3104728"/>
              <a:gd name="connsiteX1-3" fmla="*/ 6480720 w 6480720"/>
              <a:gd name="connsiteY1-4" fmla="*/ 0 h 3104728"/>
              <a:gd name="connsiteX2-5" fmla="*/ 6480720 w 6480720"/>
              <a:gd name="connsiteY2-6" fmla="*/ 3104728 h 3104728"/>
              <a:gd name="connsiteX3-7" fmla="*/ 0 w 6480720"/>
              <a:gd name="connsiteY3-8" fmla="*/ 3104728 h 3104728"/>
              <a:gd name="connsiteX4-9" fmla="*/ 1190065 w 6480720"/>
              <a:gd name="connsiteY4-10" fmla="*/ 0 h 31047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720" h="3104728">
                <a:moveTo>
                  <a:pt x="1190065" y="0"/>
                </a:moveTo>
                <a:lnTo>
                  <a:pt x="6480720" y="0"/>
                </a:lnTo>
                <a:lnTo>
                  <a:pt x="6480720" y="3104728"/>
                </a:lnTo>
                <a:lnTo>
                  <a:pt x="0" y="3104728"/>
                </a:lnTo>
                <a:lnTo>
                  <a:pt x="1190065" y="0"/>
                </a:lnTo>
                <a:close/>
              </a:path>
            </a:pathLst>
          </a:custGeom>
          <a:solidFill>
            <a:srgbClr val="005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23026" y="2270926"/>
            <a:ext cx="5516880" cy="1210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en-US"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—20</a:t>
            </a:r>
            <a:r>
              <a:rPr lang="en-US"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学年</a:t>
            </a:r>
            <a:b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sz="2800" b="1" kern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北京师范大学共青团优秀个人答辩</a:t>
            </a:r>
            <a:endParaRPr sz="2800" b="1" kern="1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7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6951980" y="3728085"/>
            <a:ext cx="44589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  <a:sym typeface="+mn-ea"/>
              </a:rPr>
              <a:t>申请奖项：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  <a:sym typeface="+mn-ea"/>
              </a:rPr>
              <a:t>xxxxx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Kartika" panose="02020503030404060203" pitchFamily="18" charset="0"/>
            </a:endParaRPr>
          </a:p>
          <a:p>
            <a:pPr algn="ctr" defTabSz="1218565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 xxx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Kartika" panose="02020503030404060203" pitchFamily="18" charset="0"/>
            </a:endParaRPr>
          </a:p>
          <a:p>
            <a:pPr algn="ctr" defTabSz="1218565">
              <a:defRPr/>
            </a:pPr>
            <a:r>
              <a:rPr lang="en-US" altLang="zh-CN" sz="2000" dirty="0">
                <a:solidFill>
                  <a:schemeClr val="bg1"/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Kartika" panose="02020503030404060203" pitchFamily="18" charset="0"/>
              </a:rPr>
              <a:t>日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Kartika" panose="02020503030404060203" pitchFamily="18" charset="0"/>
            </a:endParaRPr>
          </a:p>
        </p:txBody>
      </p:sp>
      <p:cxnSp>
        <p:nvCxnSpPr>
          <p:cNvPr id="25" name="直接连接符 56"/>
          <p:cNvCxnSpPr/>
          <p:nvPr/>
        </p:nvCxnSpPr>
        <p:spPr>
          <a:xfrm>
            <a:off x="6468745" y="3469005"/>
            <a:ext cx="535876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06241" y="1867968"/>
            <a:ext cx="3265615" cy="32903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 descr="图片包含 游戏机, 画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009" y="3069370"/>
            <a:ext cx="1255997" cy="121468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72" b="33286"/>
          <a:stretch>
            <a:fillRect/>
          </a:stretch>
        </p:blipFill>
        <p:spPr>
          <a:xfrm>
            <a:off x="0" y="226336"/>
            <a:ext cx="1109151" cy="778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/>
          <a:srcRect l="46018" t="79434" b="7053"/>
          <a:stretch>
            <a:fillRect/>
          </a:stretch>
        </p:blipFill>
        <p:spPr>
          <a:xfrm>
            <a:off x="874643" y="242505"/>
            <a:ext cx="2809461" cy="76266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/>
          <a:srcRect l="46018" t="79434" r="39584" b="7053"/>
          <a:stretch>
            <a:fillRect/>
          </a:stretch>
        </p:blipFill>
        <p:spPr>
          <a:xfrm>
            <a:off x="-158612" y="1375493"/>
            <a:ext cx="3968544" cy="40391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4433" y="-99392"/>
            <a:ext cx="2207568" cy="14956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0114a1d-d5c7-4432-bb13-aac47c067abe"/>
  <p:tag name="COMMONDATA" val="eyJoZGlkIjoiNTc1NjYzNjA4OTFlZTRkMTllYWZhMjY4MjQxY2U3MmMifQ=="/>
  <p:tag name="commondata" val="eyJoZGlkIjoiMmY3MWQ4MGI0YzcwMmU5MTAyZDM5YmY0M2EwYzQ5M2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WPS 演示</Application>
  <PresentationFormat>宽屏</PresentationFormat>
  <Paragraphs>18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Arial</vt:lpstr>
      <vt:lpstr>微软雅黑</vt:lpstr>
      <vt:lpstr>Kartika</vt:lpstr>
      <vt:lpstr>DejaVu Math TeX Gyre</vt:lpstr>
      <vt:lpstr>Times New Roman Regular</vt:lpstr>
      <vt:lpstr>Times New Roman</vt:lpstr>
      <vt:lpstr>Calibri</vt:lpstr>
      <vt:lpstr>Arial Unicode MS</vt:lpstr>
      <vt:lpstr>Calibri Light</vt:lpstr>
      <vt:lpstr>等线</vt:lpstr>
      <vt:lpstr>Ebrima</vt:lpstr>
      <vt:lpstr>Good Times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罗玮琳</cp:lastModifiedBy>
  <cp:revision>157</cp:revision>
  <cp:lastPrinted>2024-11-21T07:27:00Z</cp:lastPrinted>
  <dcterms:created xsi:type="dcterms:W3CDTF">2024-11-21T07:27:00Z</dcterms:created>
  <dcterms:modified xsi:type="dcterms:W3CDTF">2025-12-15T01:41:43Z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AB2699CE4ADE4E9980D2A9435B6A6183_12</vt:lpwstr>
  </property>
</Properties>
</file>